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7"/>
  </p:notesMasterIdLst>
  <p:sldIdLst>
    <p:sldId id="257" r:id="rId2"/>
    <p:sldId id="271" r:id="rId3"/>
    <p:sldId id="272" r:id="rId4"/>
    <p:sldId id="273" r:id="rId5"/>
    <p:sldId id="27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https://www.cloudskillsboost.google/course_templates/981/labs/514648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7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523151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762E795-BEAB-7F5A-E630-F6C5BBFBA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839" y="1539917"/>
            <a:ext cx="5288738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17A65-9888-8727-504F-9E0E0FF0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75" y="0"/>
            <a:ext cx="644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4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CCC60F-0FFF-5BDF-79B9-4D2F5F39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83" y="1139927"/>
            <a:ext cx="9225834" cy="45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1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4705B-FAD4-FDC3-466A-E00C6E64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52" y="902369"/>
            <a:ext cx="10905096" cy="505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9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10440</TotalTime>
  <Words>37</Words>
  <Application>Microsoft Office PowerPoint</Application>
  <PresentationFormat>Widescreen</PresentationFormat>
  <Paragraphs>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4</cp:revision>
  <dcterms:created xsi:type="dcterms:W3CDTF">2024-06-30T01:37:58Z</dcterms:created>
  <dcterms:modified xsi:type="dcterms:W3CDTF">2024-12-22T17:38:28Z</dcterms:modified>
</cp:coreProperties>
</file>